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98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B217BB-F779-4E79-8F0A-E65F4D6CCDDA}">
  <a:tblStyle styleId="{9DB217BB-F779-4E79-8F0A-E65F4D6CCD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093013c0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093013c0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893537a1f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893537a1f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893537a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893537a1f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8ba8b33e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e8ba8b33e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8ba8b33e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8ba8b33e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148e1ba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f148e1ba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f148e1ba6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f148e1ba6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f148e1ba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f148e1ba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f148e1ba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f148e1ba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66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893537a1f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893537a1f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893537a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893537a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893537a1f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893537a1f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f141addae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f141addae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893537a1f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893537a1f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893537a1f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893537a1f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893537a1f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893537a1f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893537a1f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893537a1f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52615" y="861525"/>
            <a:ext cx="5514300" cy="17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52615" y="2822264"/>
            <a:ext cx="55143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15100" y="4158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Google Shape;12;p2"/>
          <p:cNvSpPr/>
          <p:nvPr/>
        </p:nvSpPr>
        <p:spPr>
          <a:xfrm rot="10800000">
            <a:off x="7984950" y="535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" name="Google Shape;13;p2"/>
          <p:cNvGrpSpPr/>
          <p:nvPr/>
        </p:nvGrpSpPr>
        <p:grpSpPr>
          <a:xfrm>
            <a:off x="8303738" y="4024225"/>
            <a:ext cx="251925" cy="584475"/>
            <a:chOff x="8299719" y="3804575"/>
            <a:chExt cx="251925" cy="584475"/>
          </a:xfrm>
        </p:grpSpPr>
        <p:sp>
          <p:nvSpPr>
            <p:cNvPr id="14" name="Google Shape;14;p2"/>
            <p:cNvSpPr/>
            <p:nvPr/>
          </p:nvSpPr>
          <p:spPr>
            <a:xfrm>
              <a:off x="8299719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66444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99719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466444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99719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66444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299719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66444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077200"/>
            <a:ext cx="7704000" cy="3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7984950" y="535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0" name="Google Shape;40;p4"/>
          <p:cNvGrpSpPr/>
          <p:nvPr/>
        </p:nvGrpSpPr>
        <p:grpSpPr>
          <a:xfrm>
            <a:off x="8303738" y="4024225"/>
            <a:ext cx="251925" cy="584475"/>
            <a:chOff x="8299719" y="3804575"/>
            <a:chExt cx="251925" cy="584475"/>
          </a:xfrm>
        </p:grpSpPr>
        <p:sp>
          <p:nvSpPr>
            <p:cNvPr id="41" name="Google Shape;41;p4"/>
            <p:cNvSpPr/>
            <p:nvPr/>
          </p:nvSpPr>
          <p:spPr>
            <a:xfrm>
              <a:off x="8299719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466444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299719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466444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299719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466444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299719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466444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4"/>
          <p:cNvCxnSpPr/>
          <p:nvPr/>
        </p:nvCxnSpPr>
        <p:spPr>
          <a:xfrm>
            <a:off x="2949605" y="1118688"/>
            <a:ext cx="329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2184450" y="2479899"/>
            <a:ext cx="47751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2184450" y="1681901"/>
            <a:ext cx="47751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/>
          <p:nvPr/>
        </p:nvSpPr>
        <p:spPr>
          <a:xfrm flipH="1">
            <a:off x="7981660" y="4158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Google Shape;85;p7"/>
          <p:cNvSpPr/>
          <p:nvPr/>
        </p:nvSpPr>
        <p:spPr>
          <a:xfrm rot="10800000" flipH="1">
            <a:off x="711810" y="535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6" name="Google Shape;86;p7"/>
          <p:cNvGrpSpPr/>
          <p:nvPr/>
        </p:nvGrpSpPr>
        <p:grpSpPr>
          <a:xfrm flipH="1">
            <a:off x="585043" y="4024225"/>
            <a:ext cx="251925" cy="584475"/>
            <a:chOff x="8299719" y="3804575"/>
            <a:chExt cx="251925" cy="584475"/>
          </a:xfrm>
        </p:grpSpPr>
        <p:sp>
          <p:nvSpPr>
            <p:cNvPr id="87" name="Google Shape;87;p7"/>
            <p:cNvSpPr/>
            <p:nvPr/>
          </p:nvSpPr>
          <p:spPr>
            <a:xfrm>
              <a:off x="8299719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466444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8299719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8466444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8299719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8466444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99719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8466444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961550" y="1627725"/>
            <a:ext cx="46011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1"/>
          </p:nvPr>
        </p:nvSpPr>
        <p:spPr>
          <a:xfrm>
            <a:off x="961550" y="2345125"/>
            <a:ext cx="46011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/>
          <p:nvPr/>
        </p:nvSpPr>
        <p:spPr>
          <a:xfrm>
            <a:off x="715100" y="1271002"/>
            <a:ext cx="4522221" cy="249934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2" name="Google Shape;112;p9"/>
          <p:cNvGrpSpPr/>
          <p:nvPr/>
        </p:nvGrpSpPr>
        <p:grpSpPr>
          <a:xfrm>
            <a:off x="8302938" y="4024025"/>
            <a:ext cx="251925" cy="584475"/>
            <a:chOff x="8299719" y="3804575"/>
            <a:chExt cx="251925" cy="584475"/>
          </a:xfrm>
        </p:grpSpPr>
        <p:sp>
          <p:nvSpPr>
            <p:cNvPr id="113" name="Google Shape;113;p9"/>
            <p:cNvSpPr/>
            <p:nvPr/>
          </p:nvSpPr>
          <p:spPr>
            <a:xfrm>
              <a:off x="8299719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466444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8299719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8466444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8299719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8466444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8299719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8466444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9"/>
          <p:cNvSpPr/>
          <p:nvPr/>
        </p:nvSpPr>
        <p:spPr>
          <a:xfrm rot="10800000">
            <a:off x="7984950" y="535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Google Shape;122;p9"/>
          <p:cNvSpPr/>
          <p:nvPr/>
        </p:nvSpPr>
        <p:spPr>
          <a:xfrm>
            <a:off x="715100" y="4158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"/>
          <p:cNvSpPr txBox="1">
            <a:spLocks noGrp="1"/>
          </p:cNvSpPr>
          <p:nvPr>
            <p:ph type="title"/>
          </p:nvPr>
        </p:nvSpPr>
        <p:spPr>
          <a:xfrm>
            <a:off x="2729550" y="1217962"/>
            <a:ext cx="4261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1"/>
          </p:nvPr>
        </p:nvSpPr>
        <p:spPr>
          <a:xfrm>
            <a:off x="2152650" y="1744724"/>
            <a:ext cx="4838700" cy="3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2"/>
          </p:nvPr>
        </p:nvSpPr>
        <p:spPr>
          <a:xfrm>
            <a:off x="2729550" y="2058781"/>
            <a:ext cx="4261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3" hasCustomPrompt="1"/>
          </p:nvPr>
        </p:nvSpPr>
        <p:spPr>
          <a:xfrm>
            <a:off x="2152650" y="2058781"/>
            <a:ext cx="576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4"/>
          </p:nvPr>
        </p:nvSpPr>
        <p:spPr>
          <a:xfrm>
            <a:off x="2152650" y="2584697"/>
            <a:ext cx="4838700" cy="3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5"/>
          </p:nvPr>
        </p:nvSpPr>
        <p:spPr>
          <a:xfrm>
            <a:off x="2729550" y="2893132"/>
            <a:ext cx="4261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6" hasCustomPrompt="1"/>
          </p:nvPr>
        </p:nvSpPr>
        <p:spPr>
          <a:xfrm>
            <a:off x="2152650" y="2893132"/>
            <a:ext cx="576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7"/>
          </p:nvPr>
        </p:nvSpPr>
        <p:spPr>
          <a:xfrm>
            <a:off x="2152650" y="3421165"/>
            <a:ext cx="4838700" cy="3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8" hasCustomPrompt="1"/>
          </p:nvPr>
        </p:nvSpPr>
        <p:spPr>
          <a:xfrm>
            <a:off x="2152650" y="1217962"/>
            <a:ext cx="576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9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13"/>
          </p:nvPr>
        </p:nvSpPr>
        <p:spPr>
          <a:xfrm>
            <a:off x="2729550" y="3734495"/>
            <a:ext cx="4261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14" hasCustomPrompt="1"/>
          </p:nvPr>
        </p:nvSpPr>
        <p:spPr>
          <a:xfrm>
            <a:off x="2152650" y="3734495"/>
            <a:ext cx="576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5"/>
          </p:nvPr>
        </p:nvSpPr>
        <p:spPr>
          <a:xfrm>
            <a:off x="2152650" y="4264645"/>
            <a:ext cx="4838700" cy="3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67" name="Google Shape;167;p13"/>
          <p:cNvSpPr/>
          <p:nvPr/>
        </p:nvSpPr>
        <p:spPr>
          <a:xfrm rot="10800000">
            <a:off x="7984950" y="535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Google Shape;168;p13"/>
          <p:cNvSpPr/>
          <p:nvPr/>
        </p:nvSpPr>
        <p:spPr>
          <a:xfrm>
            <a:off x="715100" y="4158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9" name="Google Shape;169;p13"/>
          <p:cNvGrpSpPr/>
          <p:nvPr/>
        </p:nvGrpSpPr>
        <p:grpSpPr>
          <a:xfrm>
            <a:off x="589126" y="535000"/>
            <a:ext cx="251925" cy="584475"/>
            <a:chOff x="8299719" y="3804575"/>
            <a:chExt cx="251925" cy="584475"/>
          </a:xfrm>
        </p:grpSpPr>
        <p:sp>
          <p:nvSpPr>
            <p:cNvPr id="170" name="Google Shape;170;p13"/>
            <p:cNvSpPr/>
            <p:nvPr/>
          </p:nvSpPr>
          <p:spPr>
            <a:xfrm>
              <a:off x="8299719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8466444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8299719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8466444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8299719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466444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8299719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8466444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8" name="Google Shape;178;p13"/>
          <p:cNvCxnSpPr/>
          <p:nvPr/>
        </p:nvCxnSpPr>
        <p:spPr>
          <a:xfrm>
            <a:off x="2949605" y="1118688"/>
            <a:ext cx="329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"/>
          <p:cNvSpPr/>
          <p:nvPr/>
        </p:nvSpPr>
        <p:spPr>
          <a:xfrm>
            <a:off x="715100" y="4158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8" name="Google Shape;478;p34"/>
          <p:cNvSpPr/>
          <p:nvPr/>
        </p:nvSpPr>
        <p:spPr>
          <a:xfrm rot="10800000">
            <a:off x="7984950" y="535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79" name="Google Shape;479;p34"/>
          <p:cNvGrpSpPr/>
          <p:nvPr/>
        </p:nvGrpSpPr>
        <p:grpSpPr>
          <a:xfrm>
            <a:off x="8303738" y="4024225"/>
            <a:ext cx="251925" cy="584475"/>
            <a:chOff x="8299719" y="3804575"/>
            <a:chExt cx="251925" cy="584475"/>
          </a:xfrm>
        </p:grpSpPr>
        <p:sp>
          <p:nvSpPr>
            <p:cNvPr id="480" name="Google Shape;480;p34"/>
            <p:cNvSpPr/>
            <p:nvPr/>
          </p:nvSpPr>
          <p:spPr>
            <a:xfrm>
              <a:off x="8299719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8466444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8299719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8466444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8299719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8466444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8299719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8466444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5"/>
          <p:cNvSpPr/>
          <p:nvPr/>
        </p:nvSpPr>
        <p:spPr>
          <a:xfrm flipH="1">
            <a:off x="7981660" y="4158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0" name="Google Shape;490;p35"/>
          <p:cNvSpPr/>
          <p:nvPr/>
        </p:nvSpPr>
        <p:spPr>
          <a:xfrm rot="10800000" flipH="1">
            <a:off x="711810" y="535000"/>
            <a:ext cx="443946" cy="450696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91" name="Google Shape;491;p35"/>
          <p:cNvGrpSpPr/>
          <p:nvPr/>
        </p:nvGrpSpPr>
        <p:grpSpPr>
          <a:xfrm flipH="1">
            <a:off x="585043" y="4024225"/>
            <a:ext cx="251925" cy="584475"/>
            <a:chOff x="8299719" y="3804575"/>
            <a:chExt cx="251925" cy="584475"/>
          </a:xfrm>
        </p:grpSpPr>
        <p:sp>
          <p:nvSpPr>
            <p:cNvPr id="492" name="Google Shape;492;p35"/>
            <p:cNvSpPr/>
            <p:nvPr/>
          </p:nvSpPr>
          <p:spPr>
            <a:xfrm>
              <a:off x="8299719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8466444" y="380457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8299719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8466444" y="397100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8299719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8466444" y="4137425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8299719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8466444" y="4303850"/>
              <a:ext cx="85200" cy="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None/>
              <a:defRPr sz="2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None/>
              <a:defRPr sz="2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None/>
              <a:defRPr sz="2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None/>
              <a:defRPr sz="2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None/>
              <a:defRPr sz="2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None/>
              <a:defRPr sz="2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None/>
              <a:defRPr sz="2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None/>
              <a:defRPr sz="2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None/>
              <a:defRPr sz="2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80" r:id="rId7"/>
    <p:sldLayoutId id="214748368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Gmh_xMMJ2P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/>
          <p:nvPr/>
        </p:nvSpPr>
        <p:spPr>
          <a:xfrm>
            <a:off x="5927580" y="1086506"/>
            <a:ext cx="2499300" cy="2499300"/>
          </a:xfrm>
          <a:prstGeom prst="donut">
            <a:avLst>
              <a:gd name="adj" fmla="val 12802"/>
            </a:avLst>
          </a:prstGeom>
          <a:gradFill>
            <a:gsLst>
              <a:gs pos="0">
                <a:schemeClr val="dk2"/>
              </a:gs>
              <a:gs pos="15000">
                <a:schemeClr val="lt2"/>
              </a:gs>
              <a:gs pos="34000">
                <a:schemeClr val="accent1"/>
              </a:gs>
              <a:gs pos="56000">
                <a:schemeClr val="accent2"/>
              </a:gs>
              <a:gs pos="76000">
                <a:schemeClr val="accent3"/>
              </a:gs>
              <a:gs pos="100000">
                <a:srgbClr val="FFFFFF">
                  <a:alpha val="1607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 txBox="1">
            <a:spLocks noGrp="1"/>
          </p:cNvSpPr>
          <p:nvPr>
            <p:ph type="subTitle" idx="1"/>
          </p:nvPr>
        </p:nvSpPr>
        <p:spPr>
          <a:xfrm>
            <a:off x="1752615" y="2822264"/>
            <a:ext cx="5514300" cy="2682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 Poorva Sandhiya 2124207, Inbha 2123925, Jonathan 2020709, Caelan 2103103</a:t>
            </a:r>
            <a:endParaRPr dirty="0"/>
          </a:p>
        </p:txBody>
      </p:sp>
      <p:sp>
        <p:nvSpPr>
          <p:cNvPr id="510" name="Google Shape;510;p38"/>
          <p:cNvSpPr txBox="1">
            <a:spLocks noGrp="1"/>
          </p:cNvSpPr>
          <p:nvPr>
            <p:ph type="ctrTitle"/>
          </p:nvPr>
        </p:nvSpPr>
        <p:spPr>
          <a:xfrm>
            <a:off x="1691170" y="32210"/>
            <a:ext cx="5575500" cy="17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YOLOWELLNESS: FOOD DELIVERY</a:t>
            </a:r>
            <a:endParaRPr/>
          </a:p>
        </p:txBody>
      </p:sp>
      <p:cxnSp>
        <p:nvCxnSpPr>
          <p:cNvPr id="511" name="Google Shape;511;p38"/>
          <p:cNvCxnSpPr/>
          <p:nvPr/>
        </p:nvCxnSpPr>
        <p:spPr>
          <a:xfrm rot="10800000">
            <a:off x="3369132" y="3889563"/>
            <a:ext cx="0" cy="268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38"/>
          <p:cNvCxnSpPr/>
          <p:nvPr/>
        </p:nvCxnSpPr>
        <p:spPr>
          <a:xfrm rot="10800000">
            <a:off x="5623055" y="3889563"/>
            <a:ext cx="0" cy="268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2284384" y="3889575"/>
            <a:ext cx="8250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HEALTHY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6309895" y="3889575"/>
            <a:ext cx="13386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WEBSITE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4155368" y="3889575"/>
            <a:ext cx="13386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FOOD DELIVERY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16" name="Google Shape;516;p38"/>
          <p:cNvGrpSpPr/>
          <p:nvPr/>
        </p:nvGrpSpPr>
        <p:grpSpPr>
          <a:xfrm>
            <a:off x="5895355" y="3889570"/>
            <a:ext cx="154836" cy="268185"/>
            <a:chOff x="2656082" y="2287427"/>
            <a:chExt cx="207582" cy="359594"/>
          </a:xfrm>
        </p:grpSpPr>
        <p:sp>
          <p:nvSpPr>
            <p:cNvPr id="517" name="Google Shape;517;p38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8"/>
          <p:cNvGrpSpPr/>
          <p:nvPr/>
        </p:nvGrpSpPr>
        <p:grpSpPr>
          <a:xfrm>
            <a:off x="1772705" y="3917711"/>
            <a:ext cx="251927" cy="211903"/>
            <a:chOff x="3564243" y="2289904"/>
            <a:chExt cx="422342" cy="355243"/>
          </a:xfrm>
        </p:grpSpPr>
        <p:sp>
          <p:nvSpPr>
            <p:cNvPr id="522" name="Google Shape;522;p38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" name="Google Shape;527;p38"/>
          <p:cNvSpPr/>
          <p:nvPr/>
        </p:nvSpPr>
        <p:spPr>
          <a:xfrm>
            <a:off x="3646341" y="3907535"/>
            <a:ext cx="251934" cy="23225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8"/>
          <p:cNvSpPr/>
          <p:nvPr/>
        </p:nvSpPr>
        <p:spPr>
          <a:xfrm>
            <a:off x="1500690" y="708350"/>
            <a:ext cx="5765980" cy="2780040"/>
          </a:xfrm>
          <a:custGeom>
            <a:avLst/>
            <a:gdLst/>
            <a:ahLst/>
            <a:cxnLst/>
            <a:rect l="l" t="t" r="r" b="b"/>
            <a:pathLst>
              <a:path w="236456" h="137933" extrusionOk="0">
                <a:moveTo>
                  <a:pt x="289" y="0"/>
                </a:moveTo>
                <a:lnTo>
                  <a:pt x="0" y="137933"/>
                </a:lnTo>
                <a:lnTo>
                  <a:pt x="236456" y="137933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7"/>
          <p:cNvSpPr txBox="1">
            <a:spLocks noGrp="1"/>
          </p:cNvSpPr>
          <p:nvPr>
            <p:ph type="body" idx="1"/>
          </p:nvPr>
        </p:nvSpPr>
        <p:spPr>
          <a:xfrm>
            <a:off x="720000" y="1077200"/>
            <a:ext cx="7704000" cy="3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42" name="Google Shape;642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pic>
        <p:nvPicPr>
          <p:cNvPr id="643" name="Google Shape;6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400" y="1321850"/>
            <a:ext cx="6595198" cy="32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7"/>
          <p:cNvSpPr txBox="1"/>
          <p:nvPr/>
        </p:nvSpPr>
        <p:spPr>
          <a:xfrm>
            <a:off x="262800" y="2371650"/>
            <a:ext cx="101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Text boxes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5" name="Google Shape;645;p47"/>
          <p:cNvCxnSpPr>
            <a:stCxn id="644" idx="3"/>
          </p:cNvCxnSpPr>
          <p:nvPr/>
        </p:nvCxnSpPr>
        <p:spPr>
          <a:xfrm rot="10800000" flipH="1">
            <a:off x="1274400" y="2464950"/>
            <a:ext cx="1380600" cy="10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47"/>
          <p:cNvCxnSpPr>
            <a:stCxn id="644" idx="3"/>
          </p:cNvCxnSpPr>
          <p:nvPr/>
        </p:nvCxnSpPr>
        <p:spPr>
          <a:xfrm>
            <a:off x="1274400" y="2571750"/>
            <a:ext cx="1309200" cy="40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47"/>
          <p:cNvCxnSpPr>
            <a:stCxn id="644" idx="3"/>
          </p:cNvCxnSpPr>
          <p:nvPr/>
        </p:nvCxnSpPr>
        <p:spPr>
          <a:xfrm>
            <a:off x="1274400" y="2571750"/>
            <a:ext cx="1295100" cy="89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8" name="Google Shape;648;p47"/>
          <p:cNvSpPr txBox="1"/>
          <p:nvPr/>
        </p:nvSpPr>
        <p:spPr>
          <a:xfrm>
            <a:off x="376800" y="41257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Button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9" name="Google Shape;649;p47"/>
          <p:cNvCxnSpPr>
            <a:stCxn id="648" idx="3"/>
          </p:cNvCxnSpPr>
          <p:nvPr/>
        </p:nvCxnSpPr>
        <p:spPr>
          <a:xfrm rot="10800000" flipH="1">
            <a:off x="1160400" y="4032175"/>
            <a:ext cx="1466100" cy="2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"/>
          <p:cNvSpPr txBox="1">
            <a:spLocks noGrp="1"/>
          </p:cNvSpPr>
          <p:nvPr>
            <p:ph type="body" idx="1"/>
          </p:nvPr>
        </p:nvSpPr>
        <p:spPr>
          <a:xfrm>
            <a:off x="720000" y="1077200"/>
            <a:ext cx="7704000" cy="3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55" name="Google Shape;65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MAKER</a:t>
            </a:r>
            <a:endParaRPr/>
          </a:p>
        </p:txBody>
      </p:sp>
      <p:pic>
        <p:nvPicPr>
          <p:cNvPr id="656" name="Google Shape;6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38" y="1322775"/>
            <a:ext cx="6584526" cy="32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8"/>
          <p:cNvSpPr txBox="1"/>
          <p:nvPr/>
        </p:nvSpPr>
        <p:spPr>
          <a:xfrm>
            <a:off x="262800" y="2371650"/>
            <a:ext cx="101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Text boxes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58" name="Google Shape;658;p48"/>
          <p:cNvCxnSpPr>
            <a:stCxn id="657" idx="3"/>
          </p:cNvCxnSpPr>
          <p:nvPr/>
        </p:nvCxnSpPr>
        <p:spPr>
          <a:xfrm rot="10800000" flipH="1">
            <a:off x="1274400" y="2393550"/>
            <a:ext cx="867600" cy="1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48"/>
          <p:cNvCxnSpPr>
            <a:stCxn id="657" idx="3"/>
          </p:cNvCxnSpPr>
          <p:nvPr/>
        </p:nvCxnSpPr>
        <p:spPr>
          <a:xfrm>
            <a:off x="1274400" y="2571750"/>
            <a:ext cx="867600" cy="1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48"/>
          <p:cNvCxnSpPr>
            <a:stCxn id="657" idx="3"/>
          </p:cNvCxnSpPr>
          <p:nvPr/>
        </p:nvCxnSpPr>
        <p:spPr>
          <a:xfrm>
            <a:off x="1274400" y="2571750"/>
            <a:ext cx="867600" cy="57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1" name="Google Shape;661;p48"/>
          <p:cNvSpPr txBox="1"/>
          <p:nvPr/>
        </p:nvSpPr>
        <p:spPr>
          <a:xfrm>
            <a:off x="417950" y="3220025"/>
            <a:ext cx="7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Submit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2" name="Google Shape;662;p48"/>
          <p:cNvCxnSpPr>
            <a:stCxn id="661" idx="3"/>
          </p:cNvCxnSpPr>
          <p:nvPr/>
        </p:nvCxnSpPr>
        <p:spPr>
          <a:xfrm>
            <a:off x="1215950" y="3420125"/>
            <a:ext cx="9117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3" name="Google Shape;663;p48"/>
          <p:cNvSpPr txBox="1"/>
          <p:nvPr/>
        </p:nvSpPr>
        <p:spPr>
          <a:xfrm>
            <a:off x="417950" y="3889675"/>
            <a:ext cx="7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Display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4" name="Google Shape;664;p48"/>
          <p:cNvCxnSpPr>
            <a:stCxn id="663" idx="3"/>
          </p:cNvCxnSpPr>
          <p:nvPr/>
        </p:nvCxnSpPr>
        <p:spPr>
          <a:xfrm rot="10800000" flipH="1">
            <a:off x="1215950" y="3918175"/>
            <a:ext cx="86910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9"/>
          <p:cNvSpPr/>
          <p:nvPr/>
        </p:nvSpPr>
        <p:spPr>
          <a:xfrm flipH="1">
            <a:off x="7466453" y="373070"/>
            <a:ext cx="2499300" cy="2499300"/>
          </a:xfrm>
          <a:prstGeom prst="donut">
            <a:avLst>
              <a:gd name="adj" fmla="val 12802"/>
            </a:avLst>
          </a:prstGeom>
          <a:gradFill>
            <a:gsLst>
              <a:gs pos="0">
                <a:schemeClr val="dk2"/>
              </a:gs>
              <a:gs pos="15000">
                <a:schemeClr val="lt2"/>
              </a:gs>
              <a:gs pos="34000">
                <a:schemeClr val="accent1"/>
              </a:gs>
              <a:gs pos="56000">
                <a:schemeClr val="accent2"/>
              </a:gs>
              <a:gs pos="76000">
                <a:schemeClr val="accent3"/>
              </a:gs>
              <a:gs pos="100000">
                <a:srgbClr val="FFFFFF">
                  <a:alpha val="1607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70" name="Google Shape;670;p49"/>
          <p:cNvGraphicFramePr/>
          <p:nvPr>
            <p:extLst>
              <p:ext uri="{D42A27DB-BD31-4B8C-83A1-F6EECF244321}">
                <p14:modId xmlns:p14="http://schemas.microsoft.com/office/powerpoint/2010/main" val="3093286507"/>
              </p:ext>
            </p:extLst>
          </p:nvPr>
        </p:nvGraphicFramePr>
        <p:xfrm>
          <a:off x="952500" y="1619250"/>
          <a:ext cx="7239000" cy="2849730"/>
        </p:xfrm>
        <a:graphic>
          <a:graphicData uri="http://schemas.openxmlformats.org/drawingml/2006/table">
            <a:tbl>
              <a:tblPr>
                <a:noFill/>
                <a:tableStyleId>{9DB217BB-F779-4E79-8F0A-E65F4D6CCDDA}</a:tableStyleId>
              </a:tblPr>
              <a:tblGrid>
                <a:gridCol w="13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 Number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Name: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Contribution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2124207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Periasamy Poorva Sandhiya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Front End for entire website, php for the forms, bootstrap integration, video embbedment 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2020709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Jonathan Teh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Implementing Cookies and Session, Footer page, Paypal payment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2123925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Herald Inbha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Database for the forms,php for forms 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2103103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Caelan 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About Us page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71" name="Google Shape;671;p49"/>
          <p:cNvSpPr txBox="1"/>
          <p:nvPr/>
        </p:nvSpPr>
        <p:spPr>
          <a:xfrm>
            <a:off x="952500" y="850675"/>
            <a:ext cx="5448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ato"/>
                <a:ea typeface="Lato"/>
                <a:cs typeface="Lato"/>
                <a:sym typeface="Lato"/>
              </a:rPr>
              <a:t>Contribution</a:t>
            </a:r>
            <a:endParaRPr sz="3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0"/>
          <p:cNvSpPr txBox="1"/>
          <p:nvPr/>
        </p:nvSpPr>
        <p:spPr>
          <a:xfrm>
            <a:off x="1553075" y="174375"/>
            <a:ext cx="57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DATABASE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7" name="Google Shape;6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50" y="574575"/>
            <a:ext cx="7102849" cy="42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35326" cy="30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475" y="2520275"/>
            <a:ext cx="4377374" cy="229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963" y="340575"/>
            <a:ext cx="7140076" cy="47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312" y="185038"/>
            <a:ext cx="6679376" cy="47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6;p79">
            <a:extLst>
              <a:ext uri="{FF2B5EF4-FFF2-40B4-BE49-F238E27FC236}">
                <a16:creationId xmlns:a16="http://schemas.microsoft.com/office/drawing/2014/main" id="{6C9C325B-A1E3-1E5A-788D-D9D26D249081}"/>
              </a:ext>
            </a:extLst>
          </p:cNvPr>
          <p:cNvSpPr txBox="1">
            <a:spLocks/>
          </p:cNvSpPr>
          <p:nvPr/>
        </p:nvSpPr>
        <p:spPr>
          <a:xfrm>
            <a:off x="2361057" y="1583657"/>
            <a:ext cx="4284000" cy="1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sz="4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SG"/>
              <a:t>THANKS!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9141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3" name="Google Shape;533;p39"/>
          <p:cNvGraphicFramePr/>
          <p:nvPr/>
        </p:nvGraphicFramePr>
        <p:xfrm>
          <a:off x="1392713" y="240250"/>
          <a:ext cx="6358575" cy="4662990"/>
        </p:xfrm>
        <a:graphic>
          <a:graphicData uri="http://schemas.openxmlformats.org/drawingml/2006/table">
            <a:tbl>
              <a:tblPr>
                <a:noFill/>
                <a:tableStyleId>{9DB217BB-F779-4E79-8F0A-E65F4D6CCDDA}</a:tableStyleId>
              </a:tblPr>
              <a:tblGrid>
                <a:gridCol w="635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Features Used: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Home Page - logo, contact, search, faqs, services, login, sign-in etc. 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Footer Page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About us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Consistent branding across all pages 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Project Members Portfolio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Use of cookies, session 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Google Map Direction 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Embedded video 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Quick Internal Search (Use of SQL)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Contact us or feedback from user stored to SQL database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Management of data (CRUD) stored to SQL database Create and Read Only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Discussion Forum, Comments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Payment System Using PayPal Sandbox 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Use of Bootstrap framework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sp>
        <p:nvSpPr>
          <p:cNvPr id="539" name="Google Shape;539;p40"/>
          <p:cNvSpPr txBox="1">
            <a:spLocks noGrp="1"/>
          </p:cNvSpPr>
          <p:nvPr>
            <p:ph type="body" idx="1"/>
          </p:nvPr>
        </p:nvSpPr>
        <p:spPr>
          <a:xfrm>
            <a:off x="720000" y="1077200"/>
            <a:ext cx="7704000" cy="3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40" name="Google Shape;5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994" y="1335250"/>
            <a:ext cx="6572005" cy="327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40"/>
          <p:cNvCxnSpPr>
            <a:stCxn id="542" idx="3"/>
          </p:cNvCxnSpPr>
          <p:nvPr/>
        </p:nvCxnSpPr>
        <p:spPr>
          <a:xfrm>
            <a:off x="1187475" y="1904225"/>
            <a:ext cx="612600" cy="17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" name="Google Shape;542;p40"/>
          <p:cNvSpPr txBox="1"/>
          <p:nvPr/>
        </p:nvSpPr>
        <p:spPr>
          <a:xfrm>
            <a:off x="75975" y="1704125"/>
            <a:ext cx="111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Our Pledge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0"/>
          <p:cNvSpPr txBox="1"/>
          <p:nvPr/>
        </p:nvSpPr>
        <p:spPr>
          <a:xfrm>
            <a:off x="8049900" y="3477700"/>
            <a:ext cx="10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4" name="Google Shape;544;p40"/>
          <p:cNvCxnSpPr>
            <a:stCxn id="543" idx="1"/>
          </p:cNvCxnSpPr>
          <p:nvPr/>
        </p:nvCxnSpPr>
        <p:spPr>
          <a:xfrm rot="10800000">
            <a:off x="7619400" y="3434800"/>
            <a:ext cx="430500" cy="2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p40"/>
          <p:cNvSpPr txBox="1"/>
          <p:nvPr/>
        </p:nvSpPr>
        <p:spPr>
          <a:xfrm>
            <a:off x="8025450" y="4652825"/>
            <a:ext cx="112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Scroller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6" name="Google Shape;546;p40"/>
          <p:cNvCxnSpPr>
            <a:stCxn id="545" idx="1"/>
          </p:cNvCxnSpPr>
          <p:nvPr/>
        </p:nvCxnSpPr>
        <p:spPr>
          <a:xfrm rot="10800000">
            <a:off x="7467150" y="4432925"/>
            <a:ext cx="558300" cy="42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40"/>
          <p:cNvCxnSpPr>
            <a:stCxn id="545" idx="1"/>
          </p:cNvCxnSpPr>
          <p:nvPr/>
        </p:nvCxnSpPr>
        <p:spPr>
          <a:xfrm rot="10800000">
            <a:off x="6858150" y="4432925"/>
            <a:ext cx="1167300" cy="42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8" name="Google Shape;548;p40"/>
          <p:cNvSpPr txBox="1"/>
          <p:nvPr/>
        </p:nvSpPr>
        <p:spPr>
          <a:xfrm>
            <a:off x="7956525" y="1335250"/>
            <a:ext cx="166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 bar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9" name="Google Shape;549;p40"/>
          <p:cNvCxnSpPr>
            <a:stCxn id="548" idx="1"/>
          </p:cNvCxnSpPr>
          <p:nvPr/>
        </p:nvCxnSpPr>
        <p:spPr>
          <a:xfrm flipH="1">
            <a:off x="7585425" y="1535350"/>
            <a:ext cx="371100" cy="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0" name="Google Shape;550;p40"/>
          <p:cNvSpPr txBox="1"/>
          <p:nvPr/>
        </p:nvSpPr>
        <p:spPr>
          <a:xfrm>
            <a:off x="157925" y="2884100"/>
            <a:ext cx="71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Menu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1" name="Google Shape;551;p40"/>
          <p:cNvCxnSpPr>
            <a:stCxn id="550" idx="3"/>
          </p:cNvCxnSpPr>
          <p:nvPr/>
        </p:nvCxnSpPr>
        <p:spPr>
          <a:xfrm>
            <a:off x="868625" y="3084200"/>
            <a:ext cx="609000" cy="4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2" name="Google Shape;552;p40"/>
          <p:cNvSpPr txBox="1"/>
          <p:nvPr/>
        </p:nvSpPr>
        <p:spPr>
          <a:xfrm>
            <a:off x="157925" y="3806875"/>
            <a:ext cx="102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Embedded Video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3" name="Google Shape;553;p40"/>
          <p:cNvCxnSpPr>
            <a:stCxn id="552" idx="3"/>
          </p:cNvCxnSpPr>
          <p:nvPr/>
        </p:nvCxnSpPr>
        <p:spPr>
          <a:xfrm rot="10800000" flipH="1">
            <a:off x="1187525" y="3761575"/>
            <a:ext cx="1438800" cy="35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4" name="Google Shape;554;p40"/>
          <p:cNvSpPr txBox="1"/>
          <p:nvPr/>
        </p:nvSpPr>
        <p:spPr>
          <a:xfrm>
            <a:off x="383525" y="4667975"/>
            <a:ext cx="10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Professions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5" name="Google Shape;555;p40"/>
          <p:cNvCxnSpPr>
            <a:stCxn id="554" idx="3"/>
          </p:cNvCxnSpPr>
          <p:nvPr/>
        </p:nvCxnSpPr>
        <p:spPr>
          <a:xfrm rot="10800000" flipH="1">
            <a:off x="1477625" y="4551275"/>
            <a:ext cx="456900" cy="3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40"/>
          <p:cNvCxnSpPr>
            <a:stCxn id="554" idx="3"/>
          </p:cNvCxnSpPr>
          <p:nvPr/>
        </p:nvCxnSpPr>
        <p:spPr>
          <a:xfrm rot="10800000" flipH="1">
            <a:off x="1477625" y="4568375"/>
            <a:ext cx="1150500" cy="2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40"/>
          <p:cNvCxnSpPr>
            <a:stCxn id="554" idx="3"/>
          </p:cNvCxnSpPr>
          <p:nvPr/>
        </p:nvCxnSpPr>
        <p:spPr>
          <a:xfrm rot="10800000" flipH="1">
            <a:off x="1477625" y="4585175"/>
            <a:ext cx="1861200" cy="2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40"/>
          <p:cNvCxnSpPr>
            <a:stCxn id="559" idx="3"/>
          </p:cNvCxnSpPr>
          <p:nvPr/>
        </p:nvCxnSpPr>
        <p:spPr>
          <a:xfrm>
            <a:off x="2714525" y="1217825"/>
            <a:ext cx="1453200" cy="3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9" name="Google Shape;559;p40"/>
          <p:cNvSpPr txBox="1"/>
          <p:nvPr/>
        </p:nvSpPr>
        <p:spPr>
          <a:xfrm>
            <a:off x="2101925" y="1017725"/>
            <a:ext cx="61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40"/>
          <p:cNvSpPr txBox="1"/>
          <p:nvPr/>
        </p:nvSpPr>
        <p:spPr>
          <a:xfrm>
            <a:off x="6730725" y="935050"/>
            <a:ext cx="12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Other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1" name="Google Shape;561;p40"/>
          <p:cNvCxnSpPr>
            <a:stCxn id="560" idx="1"/>
          </p:cNvCxnSpPr>
          <p:nvPr/>
        </p:nvCxnSpPr>
        <p:spPr>
          <a:xfrm flipH="1">
            <a:off x="3152625" y="1135150"/>
            <a:ext cx="357810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40"/>
          <p:cNvCxnSpPr>
            <a:stCxn id="560" idx="1"/>
          </p:cNvCxnSpPr>
          <p:nvPr/>
        </p:nvCxnSpPr>
        <p:spPr>
          <a:xfrm flipH="1">
            <a:off x="3626325" y="1135150"/>
            <a:ext cx="310440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40"/>
          <p:cNvCxnSpPr>
            <a:stCxn id="560" idx="1"/>
          </p:cNvCxnSpPr>
          <p:nvPr/>
        </p:nvCxnSpPr>
        <p:spPr>
          <a:xfrm flipH="1">
            <a:off x="5639925" y="1135150"/>
            <a:ext cx="1090800" cy="3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40"/>
          <p:cNvCxnSpPr>
            <a:stCxn id="560" idx="1"/>
          </p:cNvCxnSpPr>
          <p:nvPr/>
        </p:nvCxnSpPr>
        <p:spPr>
          <a:xfrm flipH="1">
            <a:off x="5978325" y="1135150"/>
            <a:ext cx="752400" cy="3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40"/>
          <p:cNvCxnSpPr>
            <a:stCxn id="560" idx="1"/>
          </p:cNvCxnSpPr>
          <p:nvPr/>
        </p:nvCxnSpPr>
        <p:spPr>
          <a:xfrm flipH="1">
            <a:off x="6316725" y="1135150"/>
            <a:ext cx="41400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"/>
          <p:cNvSpPr txBox="1">
            <a:spLocks noGrp="1"/>
          </p:cNvSpPr>
          <p:nvPr>
            <p:ph type="body" idx="1"/>
          </p:nvPr>
        </p:nvSpPr>
        <p:spPr>
          <a:xfrm>
            <a:off x="720000" y="1077200"/>
            <a:ext cx="7704000" cy="3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1" name="Google Shape;57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id="572" name="Google Shape;572;p41" descr="A healthy plate is an easy way to control portion sizes. Fill half your plate with nonstarchy vegetables, one quarter with lean protein, and one with whole grains for a healthy eating plan." title="How to Create a Healthy Plat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283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2"/>
          <p:cNvSpPr txBox="1">
            <a:spLocks noGrp="1"/>
          </p:cNvSpPr>
          <p:nvPr>
            <p:ph type="body" idx="1"/>
          </p:nvPr>
        </p:nvSpPr>
        <p:spPr>
          <a:xfrm>
            <a:off x="720000" y="1077200"/>
            <a:ext cx="7704000" cy="3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8" name="Google Shape;57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579" name="Google Shape;5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00" y="1360050"/>
            <a:ext cx="6518600" cy="32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2"/>
          <p:cNvSpPr txBox="1"/>
          <p:nvPr/>
        </p:nvSpPr>
        <p:spPr>
          <a:xfrm>
            <a:off x="788375" y="2265425"/>
            <a:ext cx="66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1" name="Google Shape;581;p42"/>
          <p:cNvCxnSpPr>
            <a:stCxn id="580" idx="3"/>
          </p:cNvCxnSpPr>
          <p:nvPr/>
        </p:nvCxnSpPr>
        <p:spPr>
          <a:xfrm>
            <a:off x="1457975" y="2465525"/>
            <a:ext cx="1410600" cy="8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/>
          <p:cNvSpPr txBox="1">
            <a:spLocks noGrp="1"/>
          </p:cNvSpPr>
          <p:nvPr>
            <p:ph type="body" idx="1"/>
          </p:nvPr>
        </p:nvSpPr>
        <p:spPr>
          <a:xfrm>
            <a:off x="720000" y="1077200"/>
            <a:ext cx="7704000" cy="3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endParaRPr/>
          </a:p>
        </p:txBody>
      </p:sp>
      <p:pic>
        <p:nvPicPr>
          <p:cNvPr id="588" name="Google Shape;5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587" y="1368625"/>
            <a:ext cx="6526826" cy="323987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3"/>
          <p:cNvSpPr txBox="1"/>
          <p:nvPr/>
        </p:nvSpPr>
        <p:spPr>
          <a:xfrm>
            <a:off x="7721425" y="10177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Google Map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0" name="Google Shape;590;p43"/>
          <p:cNvCxnSpPr>
            <a:stCxn id="589" idx="1"/>
          </p:cNvCxnSpPr>
          <p:nvPr/>
        </p:nvCxnSpPr>
        <p:spPr>
          <a:xfrm flipH="1">
            <a:off x="5461825" y="1217825"/>
            <a:ext cx="2259600" cy="11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1" name="Google Shape;591;p43"/>
          <p:cNvSpPr txBox="1"/>
          <p:nvPr/>
        </p:nvSpPr>
        <p:spPr>
          <a:xfrm>
            <a:off x="446425" y="1553025"/>
            <a:ext cx="135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Opening hours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2" name="Google Shape;592;p43"/>
          <p:cNvCxnSpPr>
            <a:stCxn id="591" idx="3"/>
          </p:cNvCxnSpPr>
          <p:nvPr/>
        </p:nvCxnSpPr>
        <p:spPr>
          <a:xfrm>
            <a:off x="1800025" y="1753125"/>
            <a:ext cx="1966200" cy="9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43"/>
          <p:cNvSpPr txBox="1"/>
          <p:nvPr/>
        </p:nvSpPr>
        <p:spPr>
          <a:xfrm>
            <a:off x="204225" y="3903950"/>
            <a:ext cx="101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Info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4" name="Google Shape;594;p43"/>
          <p:cNvCxnSpPr>
            <a:stCxn id="593" idx="0"/>
          </p:cNvCxnSpPr>
          <p:nvPr/>
        </p:nvCxnSpPr>
        <p:spPr>
          <a:xfrm rot="10800000" flipH="1">
            <a:off x="710025" y="3490850"/>
            <a:ext cx="719400" cy="41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5" name="Google Shape;595;p43"/>
          <p:cNvSpPr txBox="1"/>
          <p:nvPr/>
        </p:nvSpPr>
        <p:spPr>
          <a:xfrm>
            <a:off x="7835425" y="3718700"/>
            <a:ext cx="11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Other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6" name="Google Shape;596;p43"/>
          <p:cNvCxnSpPr>
            <a:stCxn id="595" idx="1"/>
          </p:cNvCxnSpPr>
          <p:nvPr/>
        </p:nvCxnSpPr>
        <p:spPr>
          <a:xfrm rot="10800000">
            <a:off x="6687025" y="3405200"/>
            <a:ext cx="114840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 txBox="1">
            <a:spLocks noGrp="1"/>
          </p:cNvSpPr>
          <p:nvPr>
            <p:ph type="body" idx="1"/>
          </p:nvPr>
        </p:nvSpPr>
        <p:spPr>
          <a:xfrm>
            <a:off x="720000" y="1077200"/>
            <a:ext cx="7704000" cy="3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2" name="Google Shape;6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FORM</a:t>
            </a:r>
            <a:endParaRPr/>
          </a:p>
        </p:txBody>
      </p:sp>
      <p:pic>
        <p:nvPicPr>
          <p:cNvPr id="603" name="Google Shape;6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325" y="1364500"/>
            <a:ext cx="6531350" cy="32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4"/>
          <p:cNvSpPr txBox="1"/>
          <p:nvPr/>
        </p:nvSpPr>
        <p:spPr>
          <a:xfrm>
            <a:off x="90250" y="1268075"/>
            <a:ext cx="9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Textboxes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5" name="Google Shape;605;p44"/>
          <p:cNvCxnSpPr>
            <a:stCxn id="604" idx="3"/>
          </p:cNvCxnSpPr>
          <p:nvPr/>
        </p:nvCxnSpPr>
        <p:spPr>
          <a:xfrm>
            <a:off x="1087450" y="1468175"/>
            <a:ext cx="470400" cy="68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p44"/>
          <p:cNvCxnSpPr>
            <a:stCxn id="604" idx="3"/>
          </p:cNvCxnSpPr>
          <p:nvPr/>
        </p:nvCxnSpPr>
        <p:spPr>
          <a:xfrm>
            <a:off x="1087450" y="1468175"/>
            <a:ext cx="4419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44"/>
          <p:cNvCxnSpPr>
            <a:stCxn id="604" idx="3"/>
          </p:cNvCxnSpPr>
          <p:nvPr/>
        </p:nvCxnSpPr>
        <p:spPr>
          <a:xfrm>
            <a:off x="1087450" y="1468175"/>
            <a:ext cx="427500" cy="166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8" name="Google Shape;608;p44"/>
          <p:cNvCxnSpPr>
            <a:stCxn id="604" idx="3"/>
          </p:cNvCxnSpPr>
          <p:nvPr/>
        </p:nvCxnSpPr>
        <p:spPr>
          <a:xfrm>
            <a:off x="1087450" y="1468175"/>
            <a:ext cx="427800" cy="23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p44"/>
          <p:cNvSpPr txBox="1"/>
          <p:nvPr/>
        </p:nvSpPr>
        <p:spPr>
          <a:xfrm>
            <a:off x="299050" y="3775775"/>
            <a:ext cx="7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Submit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0" name="Google Shape;610;p44"/>
          <p:cNvCxnSpPr>
            <a:stCxn id="609" idx="3"/>
          </p:cNvCxnSpPr>
          <p:nvPr/>
        </p:nvCxnSpPr>
        <p:spPr>
          <a:xfrm>
            <a:off x="1087450" y="3975875"/>
            <a:ext cx="399000" cy="35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5"/>
          <p:cNvSpPr txBox="1">
            <a:spLocks noGrp="1"/>
          </p:cNvSpPr>
          <p:nvPr>
            <p:ph type="body" idx="1"/>
          </p:nvPr>
        </p:nvSpPr>
        <p:spPr>
          <a:xfrm>
            <a:off x="720000" y="1077200"/>
            <a:ext cx="7704000" cy="3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6" name="Google Shape;61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ORDER FORM</a:t>
            </a:r>
            <a:endParaRPr/>
          </a:p>
        </p:txBody>
      </p:sp>
      <p:pic>
        <p:nvPicPr>
          <p:cNvPr id="617" name="Google Shape;6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488" y="1372575"/>
            <a:ext cx="6497025" cy="323592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5"/>
          <p:cNvSpPr txBox="1"/>
          <p:nvPr/>
        </p:nvSpPr>
        <p:spPr>
          <a:xfrm>
            <a:off x="104500" y="1372575"/>
            <a:ext cx="9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Textboxes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9" name="Google Shape;619;p45"/>
          <p:cNvCxnSpPr>
            <a:stCxn id="618" idx="3"/>
          </p:cNvCxnSpPr>
          <p:nvPr/>
        </p:nvCxnSpPr>
        <p:spPr>
          <a:xfrm>
            <a:off x="1101700" y="1572675"/>
            <a:ext cx="58440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0" name="Google Shape;620;p45"/>
          <p:cNvCxnSpPr>
            <a:stCxn id="618" idx="3"/>
          </p:cNvCxnSpPr>
          <p:nvPr/>
        </p:nvCxnSpPr>
        <p:spPr>
          <a:xfrm>
            <a:off x="1101700" y="1572675"/>
            <a:ext cx="555900" cy="7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1" name="Google Shape;621;p45"/>
          <p:cNvCxnSpPr>
            <a:stCxn id="618" idx="3"/>
          </p:cNvCxnSpPr>
          <p:nvPr/>
        </p:nvCxnSpPr>
        <p:spPr>
          <a:xfrm>
            <a:off x="1101700" y="1572675"/>
            <a:ext cx="513000" cy="11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2" name="Google Shape;622;p45"/>
          <p:cNvCxnSpPr>
            <a:stCxn id="618" idx="3"/>
          </p:cNvCxnSpPr>
          <p:nvPr/>
        </p:nvCxnSpPr>
        <p:spPr>
          <a:xfrm>
            <a:off x="1101700" y="1572675"/>
            <a:ext cx="541500" cy="167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" name="Google Shape;623;p45"/>
          <p:cNvCxnSpPr>
            <a:stCxn id="618" idx="3"/>
          </p:cNvCxnSpPr>
          <p:nvPr/>
        </p:nvCxnSpPr>
        <p:spPr>
          <a:xfrm>
            <a:off x="1101700" y="1572675"/>
            <a:ext cx="470400" cy="20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" name="Google Shape;624;p45"/>
          <p:cNvSpPr txBox="1"/>
          <p:nvPr/>
        </p:nvSpPr>
        <p:spPr>
          <a:xfrm>
            <a:off x="-30950" y="4074900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Payment 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5" name="Google Shape;625;p45"/>
          <p:cNvCxnSpPr>
            <a:stCxn id="624" idx="3"/>
          </p:cNvCxnSpPr>
          <p:nvPr/>
        </p:nvCxnSpPr>
        <p:spPr>
          <a:xfrm>
            <a:off x="1429450" y="4275000"/>
            <a:ext cx="1083000" cy="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body" idx="1"/>
          </p:nvPr>
        </p:nvSpPr>
        <p:spPr>
          <a:xfrm>
            <a:off x="720000" y="1077200"/>
            <a:ext cx="7704000" cy="3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</a:t>
            </a:r>
            <a:endParaRPr/>
          </a:p>
        </p:txBody>
      </p:sp>
      <p:pic>
        <p:nvPicPr>
          <p:cNvPr id="632" name="Google Shape;6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700" y="1331125"/>
            <a:ext cx="6576599" cy="32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6"/>
          <p:cNvSpPr txBox="1"/>
          <p:nvPr/>
        </p:nvSpPr>
        <p:spPr>
          <a:xfrm>
            <a:off x="403700" y="2065950"/>
            <a:ext cx="6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Items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46"/>
          <p:cNvCxnSpPr>
            <a:stCxn id="633" idx="3"/>
          </p:cNvCxnSpPr>
          <p:nvPr/>
        </p:nvCxnSpPr>
        <p:spPr>
          <a:xfrm>
            <a:off x="1059200" y="2266050"/>
            <a:ext cx="370500" cy="42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46"/>
          <p:cNvCxnSpPr>
            <a:stCxn id="633" idx="3"/>
          </p:cNvCxnSpPr>
          <p:nvPr/>
        </p:nvCxnSpPr>
        <p:spPr>
          <a:xfrm>
            <a:off x="1059200" y="2266050"/>
            <a:ext cx="370500" cy="12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46"/>
          <p:cNvCxnSpPr>
            <a:stCxn id="633" idx="3"/>
          </p:cNvCxnSpPr>
          <p:nvPr/>
        </p:nvCxnSpPr>
        <p:spPr>
          <a:xfrm>
            <a:off x="1059200" y="2266050"/>
            <a:ext cx="399000" cy="19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ark Kitchen: Food Delivery App by Slidesgo">
  <a:themeElements>
    <a:clrScheme name="Simple Light">
      <a:dk1>
        <a:srgbClr val="000431"/>
      </a:dk1>
      <a:lt1>
        <a:srgbClr val="FFFFFF"/>
      </a:lt1>
      <a:dk2>
        <a:srgbClr val="FB9B79"/>
      </a:dk2>
      <a:lt2>
        <a:srgbClr val="906AA8"/>
      </a:lt2>
      <a:accent1>
        <a:srgbClr val="4F53D6"/>
      </a:accent1>
      <a:accent2>
        <a:srgbClr val="9A67A3"/>
      </a:accent2>
      <a:accent3>
        <a:srgbClr val="FA9D81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66D7B6F2D4664FA12F53D766CE0AEE" ma:contentTypeVersion="7" ma:contentTypeDescription="Create a new document." ma:contentTypeScope="" ma:versionID="10fb6fe6f3a15aa05ef62b71ee1a87bd">
  <xsd:schema xmlns:xsd="http://www.w3.org/2001/XMLSchema" xmlns:xs="http://www.w3.org/2001/XMLSchema" xmlns:p="http://schemas.microsoft.com/office/2006/metadata/properties" xmlns:ns3="0e78127d-a9a2-4189-a4c6-2f7c8b28db94" xmlns:ns4="1adb8484-6e11-45e5-a846-32b3ec9f542b" targetNamespace="http://schemas.microsoft.com/office/2006/metadata/properties" ma:root="true" ma:fieldsID="2170123436dc5fd96d124444318eea70" ns3:_="" ns4:_="">
    <xsd:import namespace="0e78127d-a9a2-4189-a4c6-2f7c8b28db94"/>
    <xsd:import namespace="1adb8484-6e11-45e5-a846-32b3ec9f54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78127d-a9a2-4189-a4c6-2f7c8b28db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db8484-6e11-45e5-a846-32b3ec9f542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7C7E9D-DA32-4C6E-B3EC-1972DC9505CB}">
  <ds:schemaRefs>
    <ds:schemaRef ds:uri="http://www.w3.org/XML/1998/namespace"/>
    <ds:schemaRef ds:uri="http://purl.org/dc/terms/"/>
    <ds:schemaRef ds:uri="0e78127d-a9a2-4189-a4c6-2f7c8b28db94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1adb8484-6e11-45e5-a846-32b3ec9f542b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E6BAB81-3BD3-4180-B1FA-CC6FA23E46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FC752-5230-4379-8803-F02C635C10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78127d-a9a2-4189-a4c6-2f7c8b28db94"/>
    <ds:schemaRef ds:uri="1adb8484-6e11-45e5-a846-32b3ec9f54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226</Words>
  <Application>Microsoft Office PowerPoint</Application>
  <PresentationFormat>On-screen Show (16:9)</PresentationFormat>
  <Paragraphs>80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Dark Kitchen: Food Delivery App by Slidesgo</vt:lpstr>
      <vt:lpstr>YOLOWELLNESS: FOOD DELIVERY</vt:lpstr>
      <vt:lpstr>PowerPoint Presentation</vt:lpstr>
      <vt:lpstr>HOMEPAGE</vt:lpstr>
      <vt:lpstr>VIDEO</vt:lpstr>
      <vt:lpstr>ABOUT US</vt:lpstr>
      <vt:lpstr>FOOTER</vt:lpstr>
      <vt:lpstr>FEEDBACK FORM</vt:lpstr>
      <vt:lpstr>FOOD ORDER FORM</vt:lpstr>
      <vt:lpstr>MENU</vt:lpstr>
      <vt:lpstr>SIGN UP</vt:lpstr>
      <vt:lpstr>REVIEW MAKER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YOLOWELLNESS: FOOD DELIVERY</dc:title>
  <cp:lastModifiedBy>PERIASAMY POORVA SANDHIYA</cp:lastModifiedBy>
  <cp:revision>3</cp:revision>
  <dcterms:modified xsi:type="dcterms:W3CDTF">2024-03-01T04:43:00Z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0x010100A166D7B6F2D4664FA12F53D766CE0AEE</vt:lpwstr>
  </property>
</Properties>
</file>